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71" r:id="rId5"/>
    <p:sldId id="272" r:id="rId6"/>
    <p:sldId id="273" r:id="rId7"/>
    <p:sldId id="257" r:id="rId8"/>
    <p:sldId id="258" r:id="rId9"/>
    <p:sldId id="259" r:id="rId10"/>
    <p:sldId id="261" r:id="rId11"/>
    <p:sldId id="262" r:id="rId12"/>
    <p:sldId id="263" r:id="rId13"/>
    <p:sldId id="264" r:id="rId14"/>
    <p:sldId id="265" r:id="rId15"/>
    <p:sldId id="268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21AAC-CB16-44B2-BA45-E16DBE19C3E9}" type="datetimeFigureOut">
              <a:rPr lang="en-US" smtClean="0"/>
              <a:pPr/>
              <a:t>9/22/2008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38E71-F7BC-4774-B3F4-09C0F20FC4E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CASSIA Scales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Software </a:t>
            </a:r>
            <a:r>
              <a:rPr lang="en-AU" dirty="0"/>
              <a:t>O</a:t>
            </a:r>
            <a:r>
              <a:rPr lang="en-AU" dirty="0" smtClean="0"/>
              <a:t>peration Description.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SET_WEIGHT_GRAMS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Divisor value updated to value for grams</a:t>
            </a:r>
          </a:p>
          <a:p>
            <a:r>
              <a:rPr lang="en-AU" dirty="0" smtClean="0"/>
              <a:t>Unit type is updated to ‘grams’</a:t>
            </a:r>
          </a:p>
          <a:p>
            <a:r>
              <a:rPr lang="en-AU" dirty="0" smtClean="0"/>
              <a:t>Write to EEPROM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SET_WEIGHT_OUNCES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Divisor value updated to value for ounces</a:t>
            </a:r>
          </a:p>
          <a:p>
            <a:r>
              <a:rPr lang="en-AU" dirty="0" smtClean="0"/>
              <a:t>Unit type is updated to ‘ounces’</a:t>
            </a:r>
          </a:p>
          <a:p>
            <a:r>
              <a:rPr lang="en-AU" dirty="0" smtClean="0"/>
              <a:t>Write to EEPROM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SET_MODE_FACTORY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Enter by holding 1 and 9 on keypad and typing ‘admin’ during remote mode.</a:t>
            </a:r>
          </a:p>
          <a:p>
            <a:r>
              <a:rPr lang="en-AU" dirty="0" smtClean="0"/>
              <a:t>Sets </a:t>
            </a:r>
            <a:r>
              <a:rPr lang="en-AU" dirty="0" err="1" smtClean="0"/>
              <a:t>boolean</a:t>
            </a:r>
            <a:r>
              <a:rPr lang="en-AU" dirty="0" smtClean="0"/>
              <a:t> value ‘factory’ to TRUE allowing calls to:</a:t>
            </a:r>
          </a:p>
          <a:p>
            <a:pPr lvl="1"/>
            <a:r>
              <a:rPr lang="en-AU" dirty="0"/>
              <a:t>CALIBRATE</a:t>
            </a:r>
          </a:p>
          <a:p>
            <a:pPr lvl="1"/>
            <a:r>
              <a:rPr lang="en-AU" dirty="0"/>
              <a:t>SET_SAMPLES_PER MEASUREMENT</a:t>
            </a:r>
          </a:p>
          <a:p>
            <a:pPr lvl="1"/>
            <a:r>
              <a:rPr lang="en-AU" dirty="0"/>
              <a:t>SHOW_WEIGHT_READINGS</a:t>
            </a:r>
          </a:p>
          <a:p>
            <a:pPr lvl="1"/>
            <a:r>
              <a:rPr lang="en-AU" dirty="0"/>
              <a:t>SHOW_STATISTICS</a:t>
            </a:r>
          </a:p>
          <a:p>
            <a:pPr lvl="1"/>
            <a:r>
              <a:rPr lang="en-AU" dirty="0" smtClean="0"/>
              <a:t>SET_MODE_USER</a:t>
            </a:r>
          </a:p>
          <a:p>
            <a:r>
              <a:rPr lang="en-AU" dirty="0" smtClean="0"/>
              <a:t>Sets </a:t>
            </a:r>
            <a:r>
              <a:rPr lang="en-AU" dirty="0" err="1" smtClean="0"/>
              <a:t>boolean</a:t>
            </a:r>
            <a:r>
              <a:rPr lang="en-AU" dirty="0" smtClean="0"/>
              <a:t> value ‘local’ to FALSE.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CALIBRATE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Enters calibration mode.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O </a:t>
            </a:r>
            <a:r>
              <a:rPr lang="en-AU" dirty="0" err="1" smtClean="0">
                <a:solidFill>
                  <a:srgbClr val="FF0000"/>
                </a:solidFill>
              </a:rPr>
              <a:t>hai</a:t>
            </a:r>
            <a:r>
              <a:rPr lang="en-AU" dirty="0" smtClean="0">
                <a:solidFill>
                  <a:srgbClr val="FF0000"/>
                </a:solidFill>
              </a:rPr>
              <a:t>, I can has </a:t>
            </a:r>
            <a:r>
              <a:rPr lang="en-AU" dirty="0" err="1" smtClean="0">
                <a:solidFill>
                  <a:srgbClr val="FF0000"/>
                </a:solidFill>
              </a:rPr>
              <a:t>kalibrashun</a:t>
            </a:r>
            <a:r>
              <a:rPr lang="en-AU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AU" dirty="0" smtClean="0"/>
              <a:t>Write calibration model to EEPROM.</a:t>
            </a:r>
          </a:p>
          <a:p>
            <a:r>
              <a:rPr lang="en-AU" dirty="0" smtClean="0"/>
              <a:t>On complete, return.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SET_SAMPLES_PER_MEASUREMENT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Asks for a new number of samples.</a:t>
            </a:r>
          </a:p>
          <a:p>
            <a:r>
              <a:rPr lang="en-AU" dirty="0" smtClean="0"/>
              <a:t>Updates size of used weight measurements buffer.</a:t>
            </a:r>
          </a:p>
          <a:p>
            <a:r>
              <a:rPr lang="en-AU" dirty="0" smtClean="0"/>
              <a:t>Write to EEPROM.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SHOW_WEIGHT_READINGS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Shows current raw reading.</a:t>
            </a:r>
          </a:p>
          <a:p>
            <a:r>
              <a:rPr lang="en-AU" dirty="0" smtClean="0"/>
              <a:t>Waits for </a:t>
            </a:r>
            <a:r>
              <a:rPr lang="en-AU" dirty="0" err="1" smtClean="0"/>
              <a:t>keypress</a:t>
            </a:r>
            <a:r>
              <a:rPr lang="en-AU" dirty="0" smtClean="0"/>
              <a:t> to return.</a:t>
            </a: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SHOW_STATISTICS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Displays to HyperTerminal required statistics.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Oh </a:t>
            </a:r>
            <a:r>
              <a:rPr lang="en-AU" dirty="0" err="1" smtClean="0">
                <a:solidFill>
                  <a:srgbClr val="FF0000"/>
                </a:solidFill>
              </a:rPr>
              <a:t>Hai</a:t>
            </a:r>
            <a:r>
              <a:rPr lang="en-AU" dirty="0" smtClean="0">
                <a:solidFill>
                  <a:srgbClr val="FF0000"/>
                </a:solidFill>
              </a:rPr>
              <a:t>, I can has required statistics?</a:t>
            </a:r>
          </a:p>
          <a:p>
            <a:r>
              <a:rPr lang="en-AU" dirty="0" smtClean="0"/>
              <a:t>Waits for </a:t>
            </a:r>
            <a:r>
              <a:rPr lang="en-AU" dirty="0" err="1" smtClean="0"/>
              <a:t>keypress</a:t>
            </a:r>
            <a:r>
              <a:rPr lang="en-AU" dirty="0" smtClean="0"/>
              <a:t> to return.</a:t>
            </a: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SET_MODE_USER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Sets </a:t>
            </a:r>
            <a:r>
              <a:rPr lang="en-AU" dirty="0" err="1" smtClean="0"/>
              <a:t>boolean</a:t>
            </a:r>
            <a:r>
              <a:rPr lang="en-AU" dirty="0" smtClean="0"/>
              <a:t> value ‘factory’ to FALSE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STARTUP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Initialise hardware registers:</a:t>
            </a:r>
          </a:p>
          <a:p>
            <a:pPr lvl="1"/>
            <a:r>
              <a:rPr lang="en-AU" dirty="0" smtClean="0"/>
              <a:t>A/D</a:t>
            </a:r>
          </a:p>
          <a:p>
            <a:pPr lvl="1"/>
            <a:r>
              <a:rPr lang="en-AU" dirty="0" smtClean="0"/>
              <a:t>Serial </a:t>
            </a:r>
          </a:p>
          <a:p>
            <a:pPr lvl="1"/>
            <a:r>
              <a:rPr lang="en-AU" dirty="0" smtClean="0"/>
              <a:t>I2C</a:t>
            </a:r>
          </a:p>
          <a:p>
            <a:pPr lvl="1"/>
            <a:r>
              <a:rPr lang="en-AU" dirty="0" smtClean="0"/>
              <a:t>I/O ports.</a:t>
            </a:r>
          </a:p>
          <a:p>
            <a:r>
              <a:rPr lang="en-AU" dirty="0" smtClean="0"/>
              <a:t>Read Settings from EEPROM.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STARTUP CONDITIONS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Local = TRUE</a:t>
            </a:r>
          </a:p>
          <a:p>
            <a:r>
              <a:rPr lang="en-AU" dirty="0" smtClean="0"/>
              <a:t>Factory = FALSE</a:t>
            </a:r>
          </a:p>
          <a:p>
            <a:r>
              <a:rPr lang="en-AU" dirty="0" smtClean="0"/>
              <a:t>unit = if defined (from EEPROM) else grams</a:t>
            </a:r>
          </a:p>
          <a:p>
            <a:r>
              <a:rPr lang="en-AU" dirty="0" err="1" smtClean="0"/>
              <a:t>zeroVal</a:t>
            </a:r>
            <a:r>
              <a:rPr lang="en-AU" dirty="0" smtClean="0"/>
              <a:t> = if defined (from EEPROM) else 0.</a:t>
            </a:r>
          </a:p>
          <a:p>
            <a:r>
              <a:rPr lang="en-AU" dirty="0" err="1" smtClean="0"/>
              <a:t>numberOfSamples</a:t>
            </a:r>
            <a:r>
              <a:rPr lang="en-AU" dirty="0" smtClean="0"/>
              <a:t> = if defined (from EEPROM) else default (8).</a:t>
            </a:r>
          </a:p>
          <a:p>
            <a:r>
              <a:rPr lang="en-AU" dirty="0" smtClean="0"/>
              <a:t>Calibration values = if defined (from EEPROM) else default</a:t>
            </a:r>
            <a:r>
              <a:rPr lang="en-AU" dirty="0" smtClean="0"/>
              <a:t>.</a:t>
            </a:r>
          </a:p>
          <a:p>
            <a:r>
              <a:rPr lang="en-AU" dirty="0" smtClean="0"/>
              <a:t>Asks user to select Local or Remote operation mode.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USER_LOCAL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Selectable at </a:t>
            </a:r>
            <a:r>
              <a:rPr lang="en-AU" dirty="0" err="1" smtClean="0"/>
              <a:t>startup</a:t>
            </a:r>
            <a:r>
              <a:rPr lang="en-AU" dirty="0" smtClean="0"/>
              <a:t> </a:t>
            </a:r>
            <a:r>
              <a:rPr lang="en-AU" dirty="0" smtClean="0"/>
              <a:t>and from USER_REMOTE menu.</a:t>
            </a:r>
            <a:endParaRPr lang="en-AU" dirty="0" smtClean="0"/>
          </a:p>
          <a:p>
            <a:r>
              <a:rPr lang="en-AU" dirty="0" smtClean="0"/>
              <a:t>Local </a:t>
            </a:r>
            <a:r>
              <a:rPr lang="en-AU" dirty="0" smtClean="0"/>
              <a:t>= TRUE</a:t>
            </a:r>
          </a:p>
          <a:p>
            <a:r>
              <a:rPr lang="en-AU" dirty="0" smtClean="0"/>
              <a:t>Input via Keypad, PICDEM 2 Plus onboard hardware.</a:t>
            </a:r>
          </a:p>
          <a:p>
            <a:r>
              <a:rPr lang="en-AU" dirty="0" smtClean="0"/>
              <a:t>Output via LCD, LEDs and Voice </a:t>
            </a:r>
            <a:r>
              <a:rPr lang="en-AU" dirty="0" err="1" smtClean="0"/>
              <a:t>synth</a:t>
            </a:r>
            <a:r>
              <a:rPr lang="en-AU" dirty="0"/>
              <a:t> </a:t>
            </a:r>
            <a:r>
              <a:rPr lang="en-AU" dirty="0" smtClean="0"/>
              <a:t>board.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USER_REMOTE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Selectable at </a:t>
            </a:r>
            <a:r>
              <a:rPr lang="en-AU" dirty="0" err="1" smtClean="0"/>
              <a:t>startup</a:t>
            </a:r>
            <a:r>
              <a:rPr lang="en-AU" dirty="0" smtClean="0"/>
              <a:t> and from USER_LOCAL menu.</a:t>
            </a:r>
            <a:endParaRPr lang="en-AU" dirty="0" smtClean="0"/>
          </a:p>
          <a:p>
            <a:r>
              <a:rPr lang="en-AU" dirty="0" smtClean="0"/>
              <a:t>Local = FALSE</a:t>
            </a:r>
          </a:p>
          <a:p>
            <a:r>
              <a:rPr lang="en-AU" dirty="0" smtClean="0"/>
              <a:t>Input via: RS232 though HyperTerminal or proprietary Terminal Emulator.</a:t>
            </a:r>
          </a:p>
          <a:p>
            <a:r>
              <a:rPr lang="en-AU" dirty="0" smtClean="0"/>
              <a:t>Output via: RS232 though HyperTerminal or proprietary Terminal Emulator.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Disables output via speech </a:t>
            </a:r>
            <a:r>
              <a:rPr lang="en-AU" dirty="0" err="1" smtClean="0"/>
              <a:t>synth</a:t>
            </a:r>
            <a:r>
              <a:rPr lang="en-AU" dirty="0" smtClean="0"/>
              <a:t> chip.</a:t>
            </a:r>
          </a:p>
          <a:p>
            <a:r>
              <a:rPr lang="en-AU" dirty="0" smtClean="0"/>
              <a:t>Mute = TRUE</a:t>
            </a:r>
          </a:p>
          <a:p>
            <a:r>
              <a:rPr lang="en-AU" dirty="0" smtClean="0"/>
              <a:t>Write to EEPROM.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SET_MODE_WEIGH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default mode of the system.</a:t>
            </a:r>
          </a:p>
          <a:p>
            <a:r>
              <a:rPr lang="en-AU" dirty="0" smtClean="0"/>
              <a:t>The system will constantly take weight samples and fill a circular buffer.</a:t>
            </a:r>
          </a:p>
          <a:p>
            <a:r>
              <a:rPr lang="en-AU" dirty="0" smtClean="0"/>
              <a:t>The buffer is averaged and the zero value is subtracted.</a:t>
            </a:r>
          </a:p>
          <a:p>
            <a:r>
              <a:rPr lang="en-AU" dirty="0" smtClean="0"/>
              <a:t>The average is divided by the value used for grams, ounces or user defined units.</a:t>
            </a:r>
          </a:p>
          <a:p>
            <a:r>
              <a:rPr lang="en-AU" dirty="0" smtClean="0"/>
              <a:t>The output is displayed via the active display method. This Displays weight as #### &lt;units&gt;</a:t>
            </a:r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SET_MODE_COUNT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When called, SET_MODE_COUNT will ask if the user wants to define a new unit or skip (recall old unit).</a:t>
            </a:r>
          </a:p>
          <a:p>
            <a:r>
              <a:rPr lang="en-AU" dirty="0" smtClean="0"/>
              <a:t>If yes, asks how many of said unit are currently in the basket?</a:t>
            </a:r>
          </a:p>
          <a:p>
            <a:r>
              <a:rPr lang="en-AU" dirty="0" smtClean="0"/>
              <a:t>Divide raw weight average by num to get custom user unit value.</a:t>
            </a:r>
          </a:p>
          <a:p>
            <a:r>
              <a:rPr lang="en-AU" dirty="0" smtClean="0"/>
              <a:t>Return to SET_MODE_WEIGH function using new unit.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zero value is updated with the average raw weight.</a:t>
            </a:r>
          </a:p>
          <a:p>
            <a:r>
              <a:rPr lang="en-AU" dirty="0" smtClean="0"/>
              <a:t>Write to EEPROM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480</Words>
  <Application>Microsoft Office PowerPoint</Application>
  <PresentationFormat>On-screen Show (4:3)</PresentationFormat>
  <Paragraphs>80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CASSIA Scales</vt:lpstr>
      <vt:lpstr>STARTUP PROCESS</vt:lpstr>
      <vt:lpstr>STARTUP CONDITIONS</vt:lpstr>
      <vt:lpstr>USER_LOCAL</vt:lpstr>
      <vt:lpstr>USER_REMOTE</vt:lpstr>
      <vt:lpstr>MUTE</vt:lpstr>
      <vt:lpstr>SET_MODE_WEIGH</vt:lpstr>
      <vt:lpstr>SET_MODE_COUNT</vt:lpstr>
      <vt:lpstr>TARE</vt:lpstr>
      <vt:lpstr>SET_WEIGHT_GRAMS</vt:lpstr>
      <vt:lpstr>SET_WEIGHT_OUNCES</vt:lpstr>
      <vt:lpstr>SET_MODE_FACTORY</vt:lpstr>
      <vt:lpstr>CALIBRATE</vt:lpstr>
      <vt:lpstr>SET_SAMPLES_PER_MEASUREMENT</vt:lpstr>
      <vt:lpstr>SHOW_WEIGHT_READINGS</vt:lpstr>
      <vt:lpstr>SHOW_STATISTICS</vt:lpstr>
      <vt:lpstr>SET_MODE_USER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CASSIA Scales</dc:title>
  <dc:creator>Kit</dc:creator>
  <cp:lastModifiedBy>Australia</cp:lastModifiedBy>
  <cp:revision>73</cp:revision>
  <dcterms:created xsi:type="dcterms:W3CDTF">2008-09-21T12:45:59Z</dcterms:created>
  <dcterms:modified xsi:type="dcterms:W3CDTF">2008-09-22T03:20:36Z</dcterms:modified>
</cp:coreProperties>
</file>